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5"/>
  </p:notesMasterIdLst>
  <p:sldIdLst>
    <p:sldId id="2550" r:id="rId2"/>
    <p:sldId id="2551" r:id="rId3"/>
    <p:sldId id="2552" r:id="rId4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呂培瑜 Pei Yu Lu" initials="呂培瑜" lastIdx="1" clrIdx="0">
    <p:extLst>
      <p:ext uri="{19B8F6BF-5375-455C-9EA6-DF929625EA0E}">
        <p15:presenceInfo xmlns:p15="http://schemas.microsoft.com/office/powerpoint/2012/main" userId="S-1-5-21-251493676-3791668545-4241854357-356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AAA4"/>
    <a:srgbClr val="4BACC6"/>
    <a:srgbClr val="EF7B1E"/>
    <a:srgbClr val="B1723E"/>
    <a:srgbClr val="0033CC"/>
    <a:srgbClr val="2E8F98"/>
    <a:srgbClr val="FFFF99"/>
    <a:srgbClr val="C00000"/>
    <a:srgbClr val="FFFFFF"/>
    <a:srgbClr val="DDD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90" autoAdjust="0"/>
    <p:restoredTop sz="93971" autoAdjust="0"/>
  </p:normalViewPr>
  <p:slideViewPr>
    <p:cSldViewPr snapToGrid="0">
      <p:cViewPr varScale="1">
        <p:scale>
          <a:sx n="65" d="100"/>
          <a:sy n="65" d="100"/>
        </p:scale>
        <p:origin x="544" y="6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23F0E795-1BD5-4739-8EEA-C0D32836A9CF}" type="datetimeFigureOut">
              <a:rPr lang="zh-TW" altLang="en-US" smtClean="0"/>
              <a:pPr/>
              <a:t>2022/4/6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CDE7213F-EF76-46C9-9C41-50CB8439A9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0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477000"/>
            <a:ext cx="9906000" cy="3810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C2C2E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eaLnBrk="1" hangingPunct="1"/>
            <a:endParaRPr lang="zh-TW" altLang="en-US" sz="1600"/>
          </a:p>
        </p:txBody>
      </p: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-39556" y="1"/>
            <a:ext cx="2493699" cy="836613"/>
            <a:chOff x="0" y="0"/>
            <a:chExt cx="1392" cy="480"/>
          </a:xfrm>
        </p:grpSpPr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0" y="0"/>
              <a:ext cx="1144" cy="480"/>
            </a:xfrm>
            <a:custGeom>
              <a:avLst/>
              <a:gdLst>
                <a:gd name="T0" fmla="*/ 0 w 1135"/>
                <a:gd name="T1" fmla="*/ 0 h 445"/>
                <a:gd name="T2" fmla="*/ 1144 w 1135"/>
                <a:gd name="T3" fmla="*/ 0 h 445"/>
                <a:gd name="T4" fmla="*/ 869 w 1135"/>
                <a:gd name="T5" fmla="*/ 480 h 445"/>
                <a:gd name="T6" fmla="*/ 0 w 1135"/>
                <a:gd name="T7" fmla="*/ 480 h 445"/>
                <a:gd name="T8" fmla="*/ 0 w 1135"/>
                <a:gd name="T9" fmla="*/ 0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5" h="445">
                  <a:moveTo>
                    <a:pt x="0" y="0"/>
                  </a:moveTo>
                  <a:lnTo>
                    <a:pt x="1135" y="0"/>
                  </a:lnTo>
                  <a:lnTo>
                    <a:pt x="862" y="445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122" y="211"/>
              <a:ext cx="168" cy="151"/>
            </a:xfrm>
            <a:custGeom>
              <a:avLst/>
              <a:gdLst>
                <a:gd name="T0" fmla="*/ 60 w 168"/>
                <a:gd name="T1" fmla="*/ 87 h 151"/>
                <a:gd name="T2" fmla="*/ 73 w 168"/>
                <a:gd name="T3" fmla="*/ 75 h 151"/>
                <a:gd name="T4" fmla="*/ 66 w 168"/>
                <a:gd name="T5" fmla="*/ 62 h 151"/>
                <a:gd name="T6" fmla="*/ 50 w 168"/>
                <a:gd name="T7" fmla="*/ 60 h 151"/>
                <a:gd name="T8" fmla="*/ 42 w 168"/>
                <a:gd name="T9" fmla="*/ 60 h 151"/>
                <a:gd name="T10" fmla="*/ 50 w 168"/>
                <a:gd name="T11" fmla="*/ 47 h 151"/>
                <a:gd name="T12" fmla="*/ 58 w 168"/>
                <a:gd name="T13" fmla="*/ 34 h 151"/>
                <a:gd name="T14" fmla="*/ 46 w 168"/>
                <a:gd name="T15" fmla="*/ 19 h 151"/>
                <a:gd name="T16" fmla="*/ 42 w 168"/>
                <a:gd name="T17" fmla="*/ 32 h 151"/>
                <a:gd name="T18" fmla="*/ 33 w 168"/>
                <a:gd name="T19" fmla="*/ 38 h 151"/>
                <a:gd name="T20" fmla="*/ 31 w 168"/>
                <a:gd name="T21" fmla="*/ 30 h 151"/>
                <a:gd name="T22" fmla="*/ 37 w 168"/>
                <a:gd name="T23" fmla="*/ 20 h 151"/>
                <a:gd name="T24" fmla="*/ 44 w 168"/>
                <a:gd name="T25" fmla="*/ 9 h 151"/>
                <a:gd name="T26" fmla="*/ 25 w 168"/>
                <a:gd name="T27" fmla="*/ 9 h 151"/>
                <a:gd name="T28" fmla="*/ 19 w 168"/>
                <a:gd name="T29" fmla="*/ 20 h 151"/>
                <a:gd name="T30" fmla="*/ 11 w 168"/>
                <a:gd name="T31" fmla="*/ 24 h 151"/>
                <a:gd name="T32" fmla="*/ 8 w 168"/>
                <a:gd name="T33" fmla="*/ 41 h 151"/>
                <a:gd name="T34" fmla="*/ 19 w 168"/>
                <a:gd name="T35" fmla="*/ 47 h 151"/>
                <a:gd name="T36" fmla="*/ 25 w 168"/>
                <a:gd name="T37" fmla="*/ 58 h 151"/>
                <a:gd name="T38" fmla="*/ 17 w 168"/>
                <a:gd name="T39" fmla="*/ 68 h 151"/>
                <a:gd name="T40" fmla="*/ 2 w 168"/>
                <a:gd name="T41" fmla="*/ 77 h 151"/>
                <a:gd name="T42" fmla="*/ 13 w 168"/>
                <a:gd name="T43" fmla="*/ 93 h 151"/>
                <a:gd name="T44" fmla="*/ 11 w 168"/>
                <a:gd name="T45" fmla="*/ 108 h 151"/>
                <a:gd name="T46" fmla="*/ 6 w 168"/>
                <a:gd name="T47" fmla="*/ 123 h 151"/>
                <a:gd name="T48" fmla="*/ 2 w 168"/>
                <a:gd name="T49" fmla="*/ 138 h 151"/>
                <a:gd name="T50" fmla="*/ 19 w 168"/>
                <a:gd name="T51" fmla="*/ 134 h 151"/>
                <a:gd name="T52" fmla="*/ 23 w 168"/>
                <a:gd name="T53" fmla="*/ 119 h 151"/>
                <a:gd name="T54" fmla="*/ 25 w 168"/>
                <a:gd name="T55" fmla="*/ 104 h 151"/>
                <a:gd name="T56" fmla="*/ 50 w 168"/>
                <a:gd name="T57" fmla="*/ 96 h 151"/>
                <a:gd name="T58" fmla="*/ 69 w 168"/>
                <a:gd name="T59" fmla="*/ 5 h 151"/>
                <a:gd name="T60" fmla="*/ 79 w 168"/>
                <a:gd name="T61" fmla="*/ 32 h 151"/>
                <a:gd name="T62" fmla="*/ 73 w 168"/>
                <a:gd name="T63" fmla="*/ 43 h 151"/>
                <a:gd name="T64" fmla="*/ 66 w 168"/>
                <a:gd name="T65" fmla="*/ 53 h 151"/>
                <a:gd name="T66" fmla="*/ 73 w 168"/>
                <a:gd name="T67" fmla="*/ 64 h 151"/>
                <a:gd name="T68" fmla="*/ 81 w 168"/>
                <a:gd name="T69" fmla="*/ 77 h 151"/>
                <a:gd name="T70" fmla="*/ 100 w 168"/>
                <a:gd name="T71" fmla="*/ 74 h 151"/>
                <a:gd name="T72" fmla="*/ 91 w 168"/>
                <a:gd name="T73" fmla="*/ 62 h 151"/>
                <a:gd name="T74" fmla="*/ 83 w 168"/>
                <a:gd name="T75" fmla="*/ 53 h 151"/>
                <a:gd name="T76" fmla="*/ 91 w 168"/>
                <a:gd name="T77" fmla="*/ 43 h 151"/>
                <a:gd name="T78" fmla="*/ 98 w 168"/>
                <a:gd name="T79" fmla="*/ 32 h 151"/>
                <a:gd name="T80" fmla="*/ 116 w 168"/>
                <a:gd name="T81" fmla="*/ 26 h 151"/>
                <a:gd name="T82" fmla="*/ 110 w 168"/>
                <a:gd name="T83" fmla="*/ 38 h 151"/>
                <a:gd name="T84" fmla="*/ 100 w 168"/>
                <a:gd name="T85" fmla="*/ 49 h 151"/>
                <a:gd name="T86" fmla="*/ 102 w 168"/>
                <a:gd name="T87" fmla="*/ 58 h 151"/>
                <a:gd name="T88" fmla="*/ 110 w 168"/>
                <a:gd name="T89" fmla="*/ 66 h 151"/>
                <a:gd name="T90" fmla="*/ 118 w 168"/>
                <a:gd name="T91" fmla="*/ 81 h 151"/>
                <a:gd name="T92" fmla="*/ 133 w 168"/>
                <a:gd name="T93" fmla="*/ 72 h 151"/>
                <a:gd name="T94" fmla="*/ 124 w 168"/>
                <a:gd name="T95" fmla="*/ 60 h 151"/>
                <a:gd name="T96" fmla="*/ 118 w 168"/>
                <a:gd name="T97" fmla="*/ 51 h 151"/>
                <a:gd name="T98" fmla="*/ 127 w 168"/>
                <a:gd name="T99" fmla="*/ 41 h 151"/>
                <a:gd name="T100" fmla="*/ 133 w 168"/>
                <a:gd name="T101" fmla="*/ 30 h 151"/>
                <a:gd name="T102" fmla="*/ 145 w 168"/>
                <a:gd name="T103" fmla="*/ 30 h 151"/>
                <a:gd name="T104" fmla="*/ 139 w 168"/>
                <a:gd name="T105" fmla="*/ 43 h 151"/>
                <a:gd name="T106" fmla="*/ 135 w 168"/>
                <a:gd name="T107" fmla="*/ 55 h 151"/>
                <a:gd name="T108" fmla="*/ 143 w 168"/>
                <a:gd name="T109" fmla="*/ 64 h 151"/>
                <a:gd name="T110" fmla="*/ 151 w 168"/>
                <a:gd name="T111" fmla="*/ 77 h 151"/>
                <a:gd name="T112" fmla="*/ 166 w 168"/>
                <a:gd name="T113" fmla="*/ 74 h 151"/>
                <a:gd name="T114" fmla="*/ 158 w 168"/>
                <a:gd name="T115" fmla="*/ 60 h 151"/>
                <a:gd name="T116" fmla="*/ 151 w 168"/>
                <a:gd name="T117" fmla="*/ 51 h 151"/>
                <a:gd name="T118" fmla="*/ 160 w 168"/>
                <a:gd name="T119" fmla="*/ 38 h 151"/>
                <a:gd name="T120" fmla="*/ 166 w 168"/>
                <a:gd name="T121" fmla="*/ 28 h 151"/>
                <a:gd name="T122" fmla="*/ 129 w 168"/>
                <a:gd name="T123" fmla="*/ 102 h 1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8" h="151">
                  <a:moveTo>
                    <a:pt x="31" y="85"/>
                  </a:moveTo>
                  <a:lnTo>
                    <a:pt x="31" y="151"/>
                  </a:lnTo>
                  <a:lnTo>
                    <a:pt x="48" y="151"/>
                  </a:lnTo>
                  <a:lnTo>
                    <a:pt x="48" y="83"/>
                  </a:lnTo>
                  <a:lnTo>
                    <a:pt x="58" y="81"/>
                  </a:lnTo>
                  <a:lnTo>
                    <a:pt x="58" y="83"/>
                  </a:lnTo>
                  <a:lnTo>
                    <a:pt x="58" y="85"/>
                  </a:lnTo>
                  <a:lnTo>
                    <a:pt x="60" y="87"/>
                  </a:lnTo>
                  <a:lnTo>
                    <a:pt x="60" y="89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69" y="70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2" y="66"/>
                  </a:lnTo>
                  <a:lnTo>
                    <a:pt x="33" y="68"/>
                  </a:lnTo>
                  <a:lnTo>
                    <a:pt x="35" y="66"/>
                  </a:lnTo>
                  <a:lnTo>
                    <a:pt x="37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6" y="53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50" y="49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1"/>
                  </a:lnTo>
                  <a:lnTo>
                    <a:pt x="54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5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19" y="49"/>
                  </a:lnTo>
                  <a:lnTo>
                    <a:pt x="21" y="49"/>
                  </a:lnTo>
                  <a:lnTo>
                    <a:pt x="23" y="51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5" y="56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7" y="68"/>
                  </a:lnTo>
                  <a:lnTo>
                    <a:pt x="15" y="68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81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31" y="85"/>
                  </a:lnTo>
                  <a:close/>
                  <a:moveTo>
                    <a:pt x="13" y="93"/>
                  </a:moveTo>
                  <a:lnTo>
                    <a:pt x="11" y="94"/>
                  </a:lnTo>
                  <a:lnTo>
                    <a:pt x="11" y="96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11" y="102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08"/>
                  </a:lnTo>
                  <a:lnTo>
                    <a:pt x="8" y="110"/>
                  </a:lnTo>
                  <a:lnTo>
                    <a:pt x="8" y="112"/>
                  </a:lnTo>
                  <a:lnTo>
                    <a:pt x="8" y="113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2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17" y="144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0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5"/>
                  </a:lnTo>
                  <a:lnTo>
                    <a:pt x="23" y="123"/>
                  </a:lnTo>
                  <a:lnTo>
                    <a:pt x="23" y="121"/>
                  </a:lnTo>
                  <a:lnTo>
                    <a:pt x="23" y="119"/>
                  </a:lnTo>
                  <a:lnTo>
                    <a:pt x="23" y="117"/>
                  </a:lnTo>
                  <a:lnTo>
                    <a:pt x="23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4"/>
                  </a:lnTo>
                  <a:lnTo>
                    <a:pt x="25" y="102"/>
                  </a:lnTo>
                  <a:lnTo>
                    <a:pt x="27" y="102"/>
                  </a:lnTo>
                  <a:lnTo>
                    <a:pt x="27" y="100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13" y="93"/>
                  </a:lnTo>
                  <a:close/>
                  <a:moveTo>
                    <a:pt x="66" y="93"/>
                  </a:moveTo>
                  <a:lnTo>
                    <a:pt x="50" y="96"/>
                  </a:lnTo>
                  <a:lnTo>
                    <a:pt x="56" y="132"/>
                  </a:lnTo>
                  <a:lnTo>
                    <a:pt x="71" y="129"/>
                  </a:lnTo>
                  <a:lnTo>
                    <a:pt x="66" y="93"/>
                  </a:lnTo>
                  <a:close/>
                  <a:moveTo>
                    <a:pt x="69" y="5"/>
                  </a:moveTo>
                  <a:lnTo>
                    <a:pt x="69" y="20"/>
                  </a:lnTo>
                  <a:lnTo>
                    <a:pt x="166" y="20"/>
                  </a:lnTo>
                  <a:lnTo>
                    <a:pt x="166" y="5"/>
                  </a:lnTo>
                  <a:lnTo>
                    <a:pt x="69" y="5"/>
                  </a:lnTo>
                  <a:close/>
                  <a:moveTo>
                    <a:pt x="83" y="22"/>
                  </a:moveTo>
                  <a:lnTo>
                    <a:pt x="83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79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5" y="39"/>
                  </a:lnTo>
                  <a:lnTo>
                    <a:pt x="75" y="41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9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6" y="56"/>
                  </a:lnTo>
                  <a:lnTo>
                    <a:pt x="69" y="56"/>
                  </a:lnTo>
                  <a:lnTo>
                    <a:pt x="69" y="58"/>
                  </a:lnTo>
                  <a:lnTo>
                    <a:pt x="71" y="60"/>
                  </a:lnTo>
                  <a:lnTo>
                    <a:pt x="71" y="62"/>
                  </a:lnTo>
                  <a:lnTo>
                    <a:pt x="73" y="62"/>
                  </a:lnTo>
                  <a:lnTo>
                    <a:pt x="73" y="64"/>
                  </a:lnTo>
                  <a:lnTo>
                    <a:pt x="75" y="66"/>
                  </a:lnTo>
                  <a:lnTo>
                    <a:pt x="75" y="68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9" y="72"/>
                  </a:lnTo>
                  <a:lnTo>
                    <a:pt x="79" y="74"/>
                  </a:lnTo>
                  <a:lnTo>
                    <a:pt x="81" y="75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3" y="79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85" y="83"/>
                  </a:lnTo>
                  <a:lnTo>
                    <a:pt x="85" y="8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5" y="68"/>
                  </a:lnTo>
                  <a:lnTo>
                    <a:pt x="93" y="66"/>
                  </a:lnTo>
                  <a:lnTo>
                    <a:pt x="93" y="64"/>
                  </a:lnTo>
                  <a:lnTo>
                    <a:pt x="91" y="64"/>
                  </a:lnTo>
                  <a:lnTo>
                    <a:pt x="91" y="62"/>
                  </a:lnTo>
                  <a:lnTo>
                    <a:pt x="89" y="60"/>
                  </a:lnTo>
                  <a:lnTo>
                    <a:pt x="89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3"/>
                  </a:lnTo>
                  <a:lnTo>
                    <a:pt x="85" y="53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1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8" y="30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83" y="22"/>
                  </a:lnTo>
                  <a:close/>
                  <a:moveTo>
                    <a:pt x="118" y="20"/>
                  </a:moveTo>
                  <a:lnTo>
                    <a:pt x="118" y="22"/>
                  </a:lnTo>
                  <a:lnTo>
                    <a:pt x="118" y="24"/>
                  </a:lnTo>
                  <a:lnTo>
                    <a:pt x="116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2" y="32"/>
                  </a:lnTo>
                  <a:lnTo>
                    <a:pt x="112" y="34"/>
                  </a:lnTo>
                  <a:lnTo>
                    <a:pt x="112" y="36"/>
                  </a:lnTo>
                  <a:lnTo>
                    <a:pt x="110" y="36"/>
                  </a:lnTo>
                  <a:lnTo>
                    <a:pt x="110" y="38"/>
                  </a:lnTo>
                  <a:lnTo>
                    <a:pt x="108" y="39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4" y="45"/>
                  </a:lnTo>
                  <a:lnTo>
                    <a:pt x="102" y="47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98" y="51"/>
                  </a:lnTo>
                  <a:lnTo>
                    <a:pt x="98" y="53"/>
                  </a:lnTo>
                  <a:lnTo>
                    <a:pt x="100" y="53"/>
                  </a:lnTo>
                  <a:lnTo>
                    <a:pt x="100" y="55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2" y="58"/>
                  </a:lnTo>
                  <a:lnTo>
                    <a:pt x="104" y="58"/>
                  </a:lnTo>
                  <a:lnTo>
                    <a:pt x="104" y="60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7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6" y="75"/>
                  </a:lnTo>
                  <a:lnTo>
                    <a:pt x="116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0" y="85"/>
                  </a:lnTo>
                  <a:lnTo>
                    <a:pt x="122" y="85"/>
                  </a:lnTo>
                  <a:lnTo>
                    <a:pt x="135" y="75"/>
                  </a:lnTo>
                  <a:lnTo>
                    <a:pt x="135" y="74"/>
                  </a:lnTo>
                  <a:lnTo>
                    <a:pt x="133" y="74"/>
                  </a:lnTo>
                  <a:lnTo>
                    <a:pt x="133" y="72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7" y="62"/>
                  </a:lnTo>
                  <a:lnTo>
                    <a:pt x="124" y="62"/>
                  </a:lnTo>
                  <a:lnTo>
                    <a:pt x="124" y="60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0" y="56"/>
                  </a:lnTo>
                  <a:lnTo>
                    <a:pt x="118" y="55"/>
                  </a:lnTo>
                  <a:lnTo>
                    <a:pt x="118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8" y="51"/>
                  </a:lnTo>
                  <a:lnTo>
                    <a:pt x="118" y="49"/>
                  </a:lnTo>
                  <a:lnTo>
                    <a:pt x="120" y="49"/>
                  </a:lnTo>
                  <a:lnTo>
                    <a:pt x="120" y="47"/>
                  </a:lnTo>
                  <a:lnTo>
                    <a:pt x="122" y="47"/>
                  </a:lnTo>
                  <a:lnTo>
                    <a:pt x="122" y="45"/>
                  </a:lnTo>
                  <a:lnTo>
                    <a:pt x="124" y="43"/>
                  </a:lnTo>
                  <a:lnTo>
                    <a:pt x="124" y="41"/>
                  </a:lnTo>
                  <a:lnTo>
                    <a:pt x="127" y="41"/>
                  </a:lnTo>
                  <a:lnTo>
                    <a:pt x="127" y="39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3" y="32"/>
                  </a:lnTo>
                  <a:lnTo>
                    <a:pt x="133" y="30"/>
                  </a:lnTo>
                  <a:lnTo>
                    <a:pt x="135" y="30"/>
                  </a:lnTo>
                  <a:lnTo>
                    <a:pt x="118" y="20"/>
                  </a:lnTo>
                  <a:close/>
                  <a:moveTo>
                    <a:pt x="149" y="22"/>
                  </a:moveTo>
                  <a:lnTo>
                    <a:pt x="149" y="24"/>
                  </a:lnTo>
                  <a:lnTo>
                    <a:pt x="147" y="26"/>
                  </a:lnTo>
                  <a:lnTo>
                    <a:pt x="147" y="28"/>
                  </a:lnTo>
                  <a:lnTo>
                    <a:pt x="147" y="30"/>
                  </a:lnTo>
                  <a:lnTo>
                    <a:pt x="145" y="30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3" y="36"/>
                  </a:lnTo>
                  <a:lnTo>
                    <a:pt x="143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39" y="41"/>
                  </a:lnTo>
                  <a:lnTo>
                    <a:pt x="139" y="43"/>
                  </a:lnTo>
                  <a:lnTo>
                    <a:pt x="139" y="45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9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5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7" y="56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41" y="62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6"/>
                  </a:lnTo>
                  <a:lnTo>
                    <a:pt x="145" y="68"/>
                  </a:lnTo>
                  <a:lnTo>
                    <a:pt x="145" y="70"/>
                  </a:lnTo>
                  <a:lnTo>
                    <a:pt x="147" y="72"/>
                  </a:lnTo>
                  <a:lnTo>
                    <a:pt x="147" y="74"/>
                  </a:lnTo>
                  <a:lnTo>
                    <a:pt x="149" y="75"/>
                  </a:lnTo>
                  <a:lnTo>
                    <a:pt x="149" y="77"/>
                  </a:lnTo>
                  <a:lnTo>
                    <a:pt x="151" y="77"/>
                  </a:lnTo>
                  <a:lnTo>
                    <a:pt x="151" y="79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68" y="75"/>
                  </a:lnTo>
                  <a:lnTo>
                    <a:pt x="168" y="74"/>
                  </a:lnTo>
                  <a:lnTo>
                    <a:pt x="166" y="74"/>
                  </a:lnTo>
                  <a:lnTo>
                    <a:pt x="166" y="72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2" y="66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6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1" y="55"/>
                  </a:lnTo>
                  <a:lnTo>
                    <a:pt x="151" y="53"/>
                  </a:lnTo>
                  <a:lnTo>
                    <a:pt x="151" y="51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6" y="45"/>
                  </a:lnTo>
                  <a:lnTo>
                    <a:pt x="158" y="43"/>
                  </a:lnTo>
                  <a:lnTo>
                    <a:pt x="158" y="41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2" y="36"/>
                  </a:lnTo>
                  <a:lnTo>
                    <a:pt x="162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49" y="22"/>
                  </a:lnTo>
                  <a:close/>
                  <a:moveTo>
                    <a:pt x="110" y="134"/>
                  </a:moveTo>
                  <a:lnTo>
                    <a:pt x="66" y="134"/>
                  </a:lnTo>
                  <a:lnTo>
                    <a:pt x="66" y="149"/>
                  </a:lnTo>
                  <a:lnTo>
                    <a:pt x="168" y="149"/>
                  </a:lnTo>
                  <a:lnTo>
                    <a:pt x="168" y="134"/>
                  </a:lnTo>
                  <a:lnTo>
                    <a:pt x="129" y="134"/>
                  </a:lnTo>
                  <a:lnTo>
                    <a:pt x="129" y="102"/>
                  </a:lnTo>
                  <a:lnTo>
                    <a:pt x="166" y="102"/>
                  </a:lnTo>
                  <a:lnTo>
                    <a:pt x="166" y="87"/>
                  </a:lnTo>
                  <a:lnTo>
                    <a:pt x="75" y="87"/>
                  </a:lnTo>
                  <a:lnTo>
                    <a:pt x="75" y="102"/>
                  </a:lnTo>
                  <a:lnTo>
                    <a:pt x="110" y="102"/>
                  </a:lnTo>
                  <a:lnTo>
                    <a:pt x="110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3" name="Freeform 21"/>
            <p:cNvSpPr>
              <a:spLocks noEditPoints="1"/>
            </p:cNvSpPr>
            <p:nvPr/>
          </p:nvSpPr>
          <p:spPr bwMode="auto">
            <a:xfrm>
              <a:off x="389" y="212"/>
              <a:ext cx="172" cy="152"/>
            </a:xfrm>
            <a:custGeom>
              <a:avLst/>
              <a:gdLst>
                <a:gd name="T0" fmla="*/ 33 w 172"/>
                <a:gd name="T1" fmla="*/ 14 h 152"/>
                <a:gd name="T2" fmla="*/ 23 w 172"/>
                <a:gd name="T3" fmla="*/ 4 h 152"/>
                <a:gd name="T4" fmla="*/ 9 w 172"/>
                <a:gd name="T5" fmla="*/ 18 h 152"/>
                <a:gd name="T6" fmla="*/ 19 w 172"/>
                <a:gd name="T7" fmla="*/ 25 h 152"/>
                <a:gd name="T8" fmla="*/ 27 w 172"/>
                <a:gd name="T9" fmla="*/ 33 h 152"/>
                <a:gd name="T10" fmla="*/ 29 w 172"/>
                <a:gd name="T11" fmla="*/ 54 h 152"/>
                <a:gd name="T12" fmla="*/ 19 w 172"/>
                <a:gd name="T13" fmla="*/ 44 h 152"/>
                <a:gd name="T14" fmla="*/ 7 w 172"/>
                <a:gd name="T15" fmla="*/ 57 h 152"/>
                <a:gd name="T16" fmla="*/ 17 w 172"/>
                <a:gd name="T17" fmla="*/ 65 h 152"/>
                <a:gd name="T18" fmla="*/ 15 w 172"/>
                <a:gd name="T19" fmla="*/ 118 h 152"/>
                <a:gd name="T20" fmla="*/ 9 w 172"/>
                <a:gd name="T21" fmla="*/ 129 h 152"/>
                <a:gd name="T22" fmla="*/ 2 w 172"/>
                <a:gd name="T23" fmla="*/ 141 h 152"/>
                <a:gd name="T24" fmla="*/ 25 w 172"/>
                <a:gd name="T25" fmla="*/ 139 h 152"/>
                <a:gd name="T26" fmla="*/ 31 w 172"/>
                <a:gd name="T27" fmla="*/ 124 h 152"/>
                <a:gd name="T28" fmla="*/ 36 w 172"/>
                <a:gd name="T29" fmla="*/ 107 h 152"/>
                <a:gd name="T30" fmla="*/ 42 w 172"/>
                <a:gd name="T31" fmla="*/ 88 h 152"/>
                <a:gd name="T32" fmla="*/ 23 w 172"/>
                <a:gd name="T33" fmla="*/ 95 h 152"/>
                <a:gd name="T34" fmla="*/ 19 w 172"/>
                <a:gd name="T35" fmla="*/ 109 h 152"/>
                <a:gd name="T36" fmla="*/ 143 w 172"/>
                <a:gd name="T37" fmla="*/ 46 h 152"/>
                <a:gd name="T38" fmla="*/ 149 w 172"/>
                <a:gd name="T39" fmla="*/ 59 h 152"/>
                <a:gd name="T40" fmla="*/ 156 w 172"/>
                <a:gd name="T41" fmla="*/ 71 h 152"/>
                <a:gd name="T42" fmla="*/ 170 w 172"/>
                <a:gd name="T43" fmla="*/ 67 h 152"/>
                <a:gd name="T44" fmla="*/ 162 w 172"/>
                <a:gd name="T45" fmla="*/ 55 h 152"/>
                <a:gd name="T46" fmla="*/ 156 w 172"/>
                <a:gd name="T47" fmla="*/ 40 h 152"/>
                <a:gd name="T48" fmla="*/ 156 w 172"/>
                <a:gd name="T49" fmla="*/ 27 h 152"/>
                <a:gd name="T50" fmla="*/ 139 w 172"/>
                <a:gd name="T51" fmla="*/ 31 h 152"/>
                <a:gd name="T52" fmla="*/ 116 w 172"/>
                <a:gd name="T53" fmla="*/ 23 h 152"/>
                <a:gd name="T54" fmla="*/ 44 w 172"/>
                <a:gd name="T55" fmla="*/ 23 h 152"/>
                <a:gd name="T56" fmla="*/ 38 w 172"/>
                <a:gd name="T57" fmla="*/ 33 h 152"/>
                <a:gd name="T58" fmla="*/ 44 w 172"/>
                <a:gd name="T59" fmla="*/ 54 h 152"/>
                <a:gd name="T60" fmla="*/ 38 w 172"/>
                <a:gd name="T61" fmla="*/ 67 h 152"/>
                <a:gd name="T62" fmla="*/ 52 w 172"/>
                <a:gd name="T63" fmla="*/ 71 h 152"/>
                <a:gd name="T64" fmla="*/ 56 w 172"/>
                <a:gd name="T65" fmla="*/ 59 h 152"/>
                <a:gd name="T66" fmla="*/ 62 w 172"/>
                <a:gd name="T67" fmla="*/ 46 h 152"/>
                <a:gd name="T68" fmla="*/ 71 w 172"/>
                <a:gd name="T69" fmla="*/ 57 h 152"/>
                <a:gd name="T70" fmla="*/ 65 w 172"/>
                <a:gd name="T71" fmla="*/ 63 h 152"/>
                <a:gd name="T72" fmla="*/ 65 w 172"/>
                <a:gd name="T73" fmla="*/ 78 h 152"/>
                <a:gd name="T74" fmla="*/ 79 w 172"/>
                <a:gd name="T75" fmla="*/ 76 h 152"/>
                <a:gd name="T76" fmla="*/ 85 w 172"/>
                <a:gd name="T77" fmla="*/ 65 h 152"/>
                <a:gd name="T78" fmla="*/ 85 w 172"/>
                <a:gd name="T79" fmla="*/ 50 h 152"/>
                <a:gd name="T80" fmla="*/ 87 w 172"/>
                <a:gd name="T81" fmla="*/ 37 h 152"/>
                <a:gd name="T82" fmla="*/ 94 w 172"/>
                <a:gd name="T83" fmla="*/ 46 h 152"/>
                <a:gd name="T84" fmla="*/ 116 w 172"/>
                <a:gd name="T85" fmla="*/ 38 h 152"/>
                <a:gd name="T86" fmla="*/ 118 w 172"/>
                <a:gd name="T87" fmla="*/ 67 h 152"/>
                <a:gd name="T88" fmla="*/ 127 w 172"/>
                <a:gd name="T89" fmla="*/ 78 h 152"/>
                <a:gd name="T90" fmla="*/ 139 w 172"/>
                <a:gd name="T91" fmla="*/ 74 h 152"/>
                <a:gd name="T92" fmla="*/ 143 w 172"/>
                <a:gd name="T93" fmla="*/ 59 h 152"/>
                <a:gd name="T94" fmla="*/ 141 w 172"/>
                <a:gd name="T95" fmla="*/ 42 h 152"/>
                <a:gd name="T96" fmla="*/ 102 w 172"/>
                <a:gd name="T97" fmla="*/ 33 h 152"/>
                <a:gd name="T98" fmla="*/ 94 w 172"/>
                <a:gd name="T99" fmla="*/ 25 h 152"/>
                <a:gd name="T100" fmla="*/ 108 w 172"/>
                <a:gd name="T101" fmla="*/ 29 h 152"/>
                <a:gd name="T102" fmla="*/ 67 w 172"/>
                <a:gd name="T103" fmla="*/ 88 h 152"/>
                <a:gd name="T104" fmla="*/ 48 w 172"/>
                <a:gd name="T105" fmla="*/ 112 h 152"/>
                <a:gd name="T106" fmla="*/ 46 w 172"/>
                <a:gd name="T107" fmla="*/ 128 h 152"/>
                <a:gd name="T108" fmla="*/ 38 w 172"/>
                <a:gd name="T109" fmla="*/ 139 h 152"/>
                <a:gd name="T110" fmla="*/ 50 w 172"/>
                <a:gd name="T111" fmla="*/ 150 h 152"/>
                <a:gd name="T112" fmla="*/ 58 w 172"/>
                <a:gd name="T113" fmla="*/ 141 h 152"/>
                <a:gd name="T114" fmla="*/ 62 w 172"/>
                <a:gd name="T115" fmla="*/ 128 h 152"/>
                <a:gd name="T116" fmla="*/ 67 w 172"/>
                <a:gd name="T117" fmla="*/ 107 h 1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72" h="152">
                  <a:moveTo>
                    <a:pt x="29" y="33"/>
                  </a:moveTo>
                  <a:lnTo>
                    <a:pt x="42" y="21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9" y="33"/>
                  </a:lnTo>
                  <a:close/>
                  <a:moveTo>
                    <a:pt x="23" y="73"/>
                  </a:moveTo>
                  <a:lnTo>
                    <a:pt x="36" y="59"/>
                  </a:lnTo>
                  <a:lnTo>
                    <a:pt x="36" y="57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7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7" y="67"/>
                  </a:lnTo>
                  <a:lnTo>
                    <a:pt x="19" y="67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3" y="71"/>
                  </a:lnTo>
                  <a:lnTo>
                    <a:pt x="23" y="73"/>
                  </a:lnTo>
                  <a:close/>
                  <a:moveTo>
                    <a:pt x="15" y="116"/>
                  </a:moveTo>
                  <a:lnTo>
                    <a:pt x="15" y="118"/>
                  </a:lnTo>
                  <a:lnTo>
                    <a:pt x="15" y="120"/>
                  </a:lnTo>
                  <a:lnTo>
                    <a:pt x="13" y="120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1" y="126"/>
                  </a:lnTo>
                  <a:lnTo>
                    <a:pt x="11" y="128"/>
                  </a:lnTo>
                  <a:lnTo>
                    <a:pt x="9" y="128"/>
                  </a:lnTo>
                  <a:lnTo>
                    <a:pt x="9" y="129"/>
                  </a:lnTo>
                  <a:lnTo>
                    <a:pt x="9" y="131"/>
                  </a:lnTo>
                  <a:lnTo>
                    <a:pt x="7" y="131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2" y="139"/>
                  </a:lnTo>
                  <a:lnTo>
                    <a:pt x="2" y="141"/>
                  </a:lnTo>
                  <a:lnTo>
                    <a:pt x="0" y="143"/>
                  </a:lnTo>
                  <a:lnTo>
                    <a:pt x="17" y="150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1" y="145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5" y="135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9" y="129"/>
                  </a:lnTo>
                  <a:lnTo>
                    <a:pt x="29" y="128"/>
                  </a:lnTo>
                  <a:lnTo>
                    <a:pt x="29" y="126"/>
                  </a:lnTo>
                  <a:lnTo>
                    <a:pt x="31" y="124"/>
                  </a:lnTo>
                  <a:lnTo>
                    <a:pt x="31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6" y="111"/>
                  </a:lnTo>
                  <a:lnTo>
                    <a:pt x="36" y="107"/>
                  </a:lnTo>
                  <a:lnTo>
                    <a:pt x="38" y="105"/>
                  </a:lnTo>
                  <a:lnTo>
                    <a:pt x="38" y="103"/>
                  </a:lnTo>
                  <a:lnTo>
                    <a:pt x="38" y="101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21" y="105"/>
                  </a:lnTo>
                  <a:lnTo>
                    <a:pt x="19" y="105"/>
                  </a:lnTo>
                  <a:lnTo>
                    <a:pt x="19" y="107"/>
                  </a:lnTo>
                  <a:lnTo>
                    <a:pt x="19" y="109"/>
                  </a:lnTo>
                  <a:lnTo>
                    <a:pt x="19" y="111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6"/>
                  </a:lnTo>
                  <a:close/>
                  <a:moveTo>
                    <a:pt x="143" y="42"/>
                  </a:moveTo>
                  <a:lnTo>
                    <a:pt x="143" y="44"/>
                  </a:lnTo>
                  <a:lnTo>
                    <a:pt x="143" y="46"/>
                  </a:lnTo>
                  <a:lnTo>
                    <a:pt x="143" y="48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5" y="54"/>
                  </a:lnTo>
                  <a:lnTo>
                    <a:pt x="147" y="55"/>
                  </a:lnTo>
                  <a:lnTo>
                    <a:pt x="147" y="57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60" y="76"/>
                  </a:lnTo>
                  <a:lnTo>
                    <a:pt x="172" y="73"/>
                  </a:lnTo>
                  <a:lnTo>
                    <a:pt x="172" y="71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68" y="67"/>
                  </a:lnTo>
                  <a:lnTo>
                    <a:pt x="168" y="65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2" y="57"/>
                  </a:lnTo>
                  <a:lnTo>
                    <a:pt x="162" y="55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8" y="44"/>
                  </a:lnTo>
                  <a:lnTo>
                    <a:pt x="156" y="42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6" y="38"/>
                  </a:lnTo>
                  <a:lnTo>
                    <a:pt x="158" y="25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27"/>
                  </a:lnTo>
                  <a:lnTo>
                    <a:pt x="149" y="29"/>
                  </a:lnTo>
                  <a:lnTo>
                    <a:pt x="147" y="29"/>
                  </a:lnTo>
                  <a:lnTo>
                    <a:pt x="145" y="29"/>
                  </a:lnTo>
                  <a:lnTo>
                    <a:pt x="143" y="29"/>
                  </a:lnTo>
                  <a:lnTo>
                    <a:pt x="141" y="29"/>
                  </a:lnTo>
                  <a:lnTo>
                    <a:pt x="139" y="31"/>
                  </a:lnTo>
                  <a:lnTo>
                    <a:pt x="137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9" y="31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16" y="23"/>
                  </a:lnTo>
                  <a:lnTo>
                    <a:pt x="166" y="23"/>
                  </a:lnTo>
                  <a:lnTo>
                    <a:pt x="166" y="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94" y="2"/>
                  </a:lnTo>
                  <a:lnTo>
                    <a:pt x="94" y="8"/>
                  </a:lnTo>
                  <a:lnTo>
                    <a:pt x="44" y="8"/>
                  </a:lnTo>
                  <a:lnTo>
                    <a:pt x="44" y="23"/>
                  </a:lnTo>
                  <a:lnTo>
                    <a:pt x="89" y="23"/>
                  </a:lnTo>
                  <a:lnTo>
                    <a:pt x="79" y="29"/>
                  </a:lnTo>
                  <a:lnTo>
                    <a:pt x="79" y="31"/>
                  </a:lnTo>
                  <a:lnTo>
                    <a:pt x="81" y="31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1" y="33"/>
                  </a:lnTo>
                  <a:lnTo>
                    <a:pt x="38" y="33"/>
                  </a:lnTo>
                  <a:lnTo>
                    <a:pt x="38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9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38" y="65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6" y="69"/>
                  </a:lnTo>
                  <a:lnTo>
                    <a:pt x="33" y="71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6"/>
                  </a:lnTo>
                  <a:lnTo>
                    <a:pt x="69" y="46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5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8" y="63"/>
                  </a:lnTo>
                  <a:lnTo>
                    <a:pt x="56" y="61"/>
                  </a:lnTo>
                  <a:lnTo>
                    <a:pt x="58" y="78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5" y="78"/>
                  </a:lnTo>
                  <a:lnTo>
                    <a:pt x="77" y="78"/>
                  </a:lnTo>
                  <a:lnTo>
                    <a:pt x="77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1" y="74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3" y="69"/>
                  </a:lnTo>
                  <a:lnTo>
                    <a:pt x="85" y="69"/>
                  </a:lnTo>
                  <a:lnTo>
                    <a:pt x="85" y="67"/>
                  </a:lnTo>
                  <a:lnTo>
                    <a:pt x="85" y="65"/>
                  </a:lnTo>
                  <a:lnTo>
                    <a:pt x="85" y="63"/>
                  </a:lnTo>
                  <a:lnTo>
                    <a:pt x="85" y="61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2"/>
                  </a:lnTo>
                  <a:lnTo>
                    <a:pt x="85" y="50"/>
                  </a:lnTo>
                  <a:lnTo>
                    <a:pt x="85" y="48"/>
                  </a:lnTo>
                  <a:lnTo>
                    <a:pt x="85" y="46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7"/>
                  </a:lnTo>
                  <a:lnTo>
                    <a:pt x="87" y="37"/>
                  </a:lnTo>
                  <a:lnTo>
                    <a:pt x="87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4" y="44"/>
                  </a:lnTo>
                  <a:lnTo>
                    <a:pt x="94" y="46"/>
                  </a:lnTo>
                  <a:lnTo>
                    <a:pt x="94" y="80"/>
                  </a:lnTo>
                  <a:lnTo>
                    <a:pt x="110" y="80"/>
                  </a:lnTo>
                  <a:lnTo>
                    <a:pt x="110" y="46"/>
                  </a:lnTo>
                  <a:lnTo>
                    <a:pt x="110" y="44"/>
                  </a:lnTo>
                  <a:lnTo>
                    <a:pt x="112" y="44"/>
                  </a:lnTo>
                  <a:lnTo>
                    <a:pt x="112" y="42"/>
                  </a:lnTo>
                  <a:lnTo>
                    <a:pt x="114" y="40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18" y="37"/>
                  </a:lnTo>
                  <a:lnTo>
                    <a:pt x="120" y="35"/>
                  </a:lnTo>
                  <a:lnTo>
                    <a:pt x="123" y="33"/>
                  </a:lnTo>
                  <a:lnTo>
                    <a:pt x="123" y="35"/>
                  </a:lnTo>
                  <a:lnTo>
                    <a:pt x="123" y="67"/>
                  </a:lnTo>
                  <a:lnTo>
                    <a:pt x="120" y="67"/>
                  </a:lnTo>
                  <a:lnTo>
                    <a:pt x="118" y="67"/>
                  </a:lnTo>
                  <a:lnTo>
                    <a:pt x="116" y="67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8" y="80"/>
                  </a:lnTo>
                  <a:lnTo>
                    <a:pt x="120" y="80"/>
                  </a:lnTo>
                  <a:lnTo>
                    <a:pt x="123" y="80"/>
                  </a:lnTo>
                  <a:lnTo>
                    <a:pt x="125" y="80"/>
                  </a:lnTo>
                  <a:lnTo>
                    <a:pt x="127" y="78"/>
                  </a:lnTo>
                  <a:lnTo>
                    <a:pt x="129" y="78"/>
                  </a:lnTo>
                  <a:lnTo>
                    <a:pt x="131" y="78"/>
                  </a:lnTo>
                  <a:lnTo>
                    <a:pt x="133" y="78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5" y="73"/>
                  </a:lnTo>
                  <a:lnTo>
                    <a:pt x="147" y="73"/>
                  </a:lnTo>
                  <a:lnTo>
                    <a:pt x="149" y="73"/>
                  </a:lnTo>
                  <a:lnTo>
                    <a:pt x="149" y="71"/>
                  </a:lnTo>
                  <a:lnTo>
                    <a:pt x="145" y="59"/>
                  </a:lnTo>
                  <a:lnTo>
                    <a:pt x="143" y="59"/>
                  </a:lnTo>
                  <a:lnTo>
                    <a:pt x="141" y="61"/>
                  </a:lnTo>
                  <a:lnTo>
                    <a:pt x="139" y="61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44"/>
                  </a:lnTo>
                  <a:lnTo>
                    <a:pt x="137" y="42"/>
                  </a:lnTo>
                  <a:lnTo>
                    <a:pt x="139" y="42"/>
                  </a:lnTo>
                  <a:lnTo>
                    <a:pt x="141" y="42"/>
                  </a:lnTo>
                  <a:lnTo>
                    <a:pt x="143" y="42"/>
                  </a:lnTo>
                  <a:close/>
                  <a:moveTo>
                    <a:pt x="106" y="29"/>
                  </a:moveTo>
                  <a:lnTo>
                    <a:pt x="106" y="31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2" y="33"/>
                  </a:lnTo>
                  <a:lnTo>
                    <a:pt x="102" y="35"/>
                  </a:lnTo>
                  <a:lnTo>
                    <a:pt x="102" y="33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0" y="29"/>
                  </a:lnTo>
                  <a:lnTo>
                    <a:pt x="98" y="29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112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0" y="27"/>
                  </a:lnTo>
                  <a:lnTo>
                    <a:pt x="108" y="27"/>
                  </a:lnTo>
                  <a:lnTo>
                    <a:pt x="108" y="29"/>
                  </a:lnTo>
                  <a:lnTo>
                    <a:pt x="106" y="29"/>
                  </a:lnTo>
                  <a:close/>
                  <a:moveTo>
                    <a:pt x="139" y="126"/>
                  </a:moveTo>
                  <a:lnTo>
                    <a:pt x="139" y="150"/>
                  </a:lnTo>
                  <a:lnTo>
                    <a:pt x="156" y="150"/>
                  </a:lnTo>
                  <a:lnTo>
                    <a:pt x="156" y="78"/>
                  </a:lnTo>
                  <a:lnTo>
                    <a:pt x="139" y="78"/>
                  </a:lnTo>
                  <a:lnTo>
                    <a:pt x="139" y="88"/>
                  </a:lnTo>
                  <a:lnTo>
                    <a:pt x="67" y="88"/>
                  </a:lnTo>
                  <a:lnTo>
                    <a:pt x="67" y="82"/>
                  </a:lnTo>
                  <a:lnTo>
                    <a:pt x="50" y="82"/>
                  </a:lnTo>
                  <a:lnTo>
                    <a:pt x="50" y="103"/>
                  </a:lnTo>
                  <a:lnTo>
                    <a:pt x="50" y="105"/>
                  </a:lnTo>
                  <a:lnTo>
                    <a:pt x="50" y="107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8" y="118"/>
                  </a:lnTo>
                  <a:lnTo>
                    <a:pt x="48" y="120"/>
                  </a:lnTo>
                  <a:lnTo>
                    <a:pt x="48" y="122"/>
                  </a:lnTo>
                  <a:lnTo>
                    <a:pt x="46" y="124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2" y="133"/>
                  </a:lnTo>
                  <a:lnTo>
                    <a:pt x="40" y="135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6" y="141"/>
                  </a:lnTo>
                  <a:lnTo>
                    <a:pt x="33" y="141"/>
                  </a:lnTo>
                  <a:lnTo>
                    <a:pt x="31" y="143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6" y="143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8" y="137"/>
                  </a:lnTo>
                  <a:lnTo>
                    <a:pt x="60" y="137"/>
                  </a:lnTo>
                  <a:lnTo>
                    <a:pt x="60" y="135"/>
                  </a:lnTo>
                  <a:lnTo>
                    <a:pt x="60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5" y="128"/>
                  </a:lnTo>
                  <a:lnTo>
                    <a:pt x="65" y="126"/>
                  </a:lnTo>
                  <a:lnTo>
                    <a:pt x="139" y="126"/>
                  </a:lnTo>
                  <a:close/>
                  <a:moveTo>
                    <a:pt x="139" y="112"/>
                  </a:moveTo>
                  <a:lnTo>
                    <a:pt x="67" y="112"/>
                  </a:lnTo>
                  <a:lnTo>
                    <a:pt x="67" y="111"/>
                  </a:lnTo>
                  <a:lnTo>
                    <a:pt x="67" y="109"/>
                  </a:lnTo>
                  <a:lnTo>
                    <a:pt x="67" y="107"/>
                  </a:lnTo>
                  <a:lnTo>
                    <a:pt x="67" y="105"/>
                  </a:lnTo>
                  <a:lnTo>
                    <a:pt x="67" y="103"/>
                  </a:lnTo>
                  <a:lnTo>
                    <a:pt x="67" y="101"/>
                  </a:lnTo>
                  <a:lnTo>
                    <a:pt x="139" y="101"/>
                  </a:lnTo>
                  <a:lnTo>
                    <a:pt x="1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4" name="Freeform 22"/>
            <p:cNvSpPr>
              <a:spLocks noEditPoints="1"/>
            </p:cNvSpPr>
            <p:nvPr/>
          </p:nvSpPr>
          <p:spPr bwMode="auto">
            <a:xfrm>
              <a:off x="661" y="212"/>
              <a:ext cx="163" cy="148"/>
            </a:xfrm>
            <a:custGeom>
              <a:avLst/>
              <a:gdLst>
                <a:gd name="T0" fmla="*/ 87 w 163"/>
                <a:gd name="T1" fmla="*/ 27 h 148"/>
                <a:gd name="T2" fmla="*/ 37 w 163"/>
                <a:gd name="T3" fmla="*/ 0 h 148"/>
                <a:gd name="T4" fmla="*/ 12 w 163"/>
                <a:gd name="T5" fmla="*/ 35 h 148"/>
                <a:gd name="T6" fmla="*/ 14 w 163"/>
                <a:gd name="T7" fmla="*/ 40 h 148"/>
                <a:gd name="T8" fmla="*/ 16 w 163"/>
                <a:gd name="T9" fmla="*/ 48 h 148"/>
                <a:gd name="T10" fmla="*/ 18 w 163"/>
                <a:gd name="T11" fmla="*/ 55 h 148"/>
                <a:gd name="T12" fmla="*/ 35 w 163"/>
                <a:gd name="T13" fmla="*/ 54 h 148"/>
                <a:gd name="T14" fmla="*/ 33 w 163"/>
                <a:gd name="T15" fmla="*/ 46 h 148"/>
                <a:gd name="T16" fmla="*/ 31 w 163"/>
                <a:gd name="T17" fmla="*/ 40 h 148"/>
                <a:gd name="T18" fmla="*/ 29 w 163"/>
                <a:gd name="T19" fmla="*/ 35 h 148"/>
                <a:gd name="T20" fmla="*/ 27 w 163"/>
                <a:gd name="T21" fmla="*/ 29 h 148"/>
                <a:gd name="T22" fmla="*/ 0 w 163"/>
                <a:gd name="T23" fmla="*/ 76 h 148"/>
                <a:gd name="T24" fmla="*/ 70 w 163"/>
                <a:gd name="T25" fmla="*/ 59 h 148"/>
                <a:gd name="T26" fmla="*/ 72 w 163"/>
                <a:gd name="T27" fmla="*/ 52 h 148"/>
                <a:gd name="T28" fmla="*/ 74 w 163"/>
                <a:gd name="T29" fmla="*/ 44 h 148"/>
                <a:gd name="T30" fmla="*/ 76 w 163"/>
                <a:gd name="T31" fmla="*/ 38 h 148"/>
                <a:gd name="T32" fmla="*/ 78 w 163"/>
                <a:gd name="T33" fmla="*/ 33 h 148"/>
                <a:gd name="T34" fmla="*/ 62 w 163"/>
                <a:gd name="T35" fmla="*/ 31 h 148"/>
                <a:gd name="T36" fmla="*/ 60 w 163"/>
                <a:gd name="T37" fmla="*/ 37 h 148"/>
                <a:gd name="T38" fmla="*/ 58 w 163"/>
                <a:gd name="T39" fmla="*/ 44 h 148"/>
                <a:gd name="T40" fmla="*/ 56 w 163"/>
                <a:gd name="T41" fmla="*/ 52 h 148"/>
                <a:gd name="T42" fmla="*/ 53 w 163"/>
                <a:gd name="T43" fmla="*/ 59 h 148"/>
                <a:gd name="T44" fmla="*/ 68 w 163"/>
                <a:gd name="T45" fmla="*/ 141 h 148"/>
                <a:gd name="T46" fmla="*/ 87 w 163"/>
                <a:gd name="T47" fmla="*/ 88 h 148"/>
                <a:gd name="T48" fmla="*/ 82 w 163"/>
                <a:gd name="T49" fmla="*/ 84 h 148"/>
                <a:gd name="T50" fmla="*/ 6 w 163"/>
                <a:gd name="T51" fmla="*/ 84 h 148"/>
                <a:gd name="T52" fmla="*/ 4 w 163"/>
                <a:gd name="T53" fmla="*/ 90 h 148"/>
                <a:gd name="T54" fmla="*/ 22 w 163"/>
                <a:gd name="T55" fmla="*/ 126 h 148"/>
                <a:gd name="T56" fmla="*/ 66 w 163"/>
                <a:gd name="T57" fmla="*/ 99 h 148"/>
                <a:gd name="T58" fmla="*/ 22 w 163"/>
                <a:gd name="T59" fmla="*/ 126 h 148"/>
                <a:gd name="T60" fmla="*/ 126 w 163"/>
                <a:gd name="T61" fmla="*/ 63 h 148"/>
                <a:gd name="T62" fmla="*/ 130 w 163"/>
                <a:gd name="T63" fmla="*/ 71 h 148"/>
                <a:gd name="T64" fmla="*/ 134 w 163"/>
                <a:gd name="T65" fmla="*/ 78 h 148"/>
                <a:gd name="T66" fmla="*/ 140 w 163"/>
                <a:gd name="T67" fmla="*/ 86 h 148"/>
                <a:gd name="T68" fmla="*/ 143 w 163"/>
                <a:gd name="T69" fmla="*/ 92 h 148"/>
                <a:gd name="T70" fmla="*/ 145 w 163"/>
                <a:gd name="T71" fmla="*/ 97 h 148"/>
                <a:gd name="T72" fmla="*/ 147 w 163"/>
                <a:gd name="T73" fmla="*/ 103 h 148"/>
                <a:gd name="T74" fmla="*/ 147 w 163"/>
                <a:gd name="T75" fmla="*/ 111 h 148"/>
                <a:gd name="T76" fmla="*/ 145 w 163"/>
                <a:gd name="T77" fmla="*/ 116 h 148"/>
                <a:gd name="T78" fmla="*/ 140 w 163"/>
                <a:gd name="T79" fmla="*/ 120 h 148"/>
                <a:gd name="T80" fmla="*/ 132 w 163"/>
                <a:gd name="T81" fmla="*/ 120 h 148"/>
                <a:gd name="T82" fmla="*/ 124 w 163"/>
                <a:gd name="T83" fmla="*/ 118 h 148"/>
                <a:gd name="T84" fmla="*/ 118 w 163"/>
                <a:gd name="T85" fmla="*/ 116 h 148"/>
                <a:gd name="T86" fmla="*/ 120 w 163"/>
                <a:gd name="T87" fmla="*/ 135 h 148"/>
                <a:gd name="T88" fmla="*/ 128 w 163"/>
                <a:gd name="T89" fmla="*/ 137 h 148"/>
                <a:gd name="T90" fmla="*/ 136 w 163"/>
                <a:gd name="T91" fmla="*/ 137 h 148"/>
                <a:gd name="T92" fmla="*/ 145 w 163"/>
                <a:gd name="T93" fmla="*/ 137 h 148"/>
                <a:gd name="T94" fmla="*/ 151 w 163"/>
                <a:gd name="T95" fmla="*/ 135 h 148"/>
                <a:gd name="T96" fmla="*/ 155 w 163"/>
                <a:gd name="T97" fmla="*/ 129 h 148"/>
                <a:gd name="T98" fmla="*/ 159 w 163"/>
                <a:gd name="T99" fmla="*/ 124 h 148"/>
                <a:gd name="T100" fmla="*/ 163 w 163"/>
                <a:gd name="T101" fmla="*/ 118 h 148"/>
                <a:gd name="T102" fmla="*/ 163 w 163"/>
                <a:gd name="T103" fmla="*/ 111 h 148"/>
                <a:gd name="T104" fmla="*/ 163 w 163"/>
                <a:gd name="T105" fmla="*/ 103 h 148"/>
                <a:gd name="T106" fmla="*/ 161 w 163"/>
                <a:gd name="T107" fmla="*/ 95 h 148"/>
                <a:gd name="T108" fmla="*/ 159 w 163"/>
                <a:gd name="T109" fmla="*/ 90 h 148"/>
                <a:gd name="T110" fmla="*/ 157 w 163"/>
                <a:gd name="T111" fmla="*/ 82 h 148"/>
                <a:gd name="T112" fmla="*/ 153 w 163"/>
                <a:gd name="T113" fmla="*/ 76 h 148"/>
                <a:gd name="T114" fmla="*/ 149 w 163"/>
                <a:gd name="T115" fmla="*/ 71 h 148"/>
                <a:gd name="T116" fmla="*/ 145 w 163"/>
                <a:gd name="T117" fmla="*/ 65 h 148"/>
                <a:gd name="T118" fmla="*/ 145 w 163"/>
                <a:gd name="T119" fmla="*/ 57 h 148"/>
                <a:gd name="T120" fmla="*/ 95 w 163"/>
                <a:gd name="T121" fmla="*/ 4 h 148"/>
                <a:gd name="T122" fmla="*/ 111 w 163"/>
                <a:gd name="T123" fmla="*/ 21 h 148"/>
                <a:gd name="T124" fmla="*/ 140 w 163"/>
                <a:gd name="T125" fmla="*/ 19 h 1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" h="148">
                  <a:moveTo>
                    <a:pt x="37" y="12"/>
                  </a:moveTo>
                  <a:lnTo>
                    <a:pt x="4" y="12"/>
                  </a:lnTo>
                  <a:lnTo>
                    <a:pt x="4" y="27"/>
                  </a:lnTo>
                  <a:lnTo>
                    <a:pt x="87" y="27"/>
                  </a:lnTo>
                  <a:lnTo>
                    <a:pt x="87" y="12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37" y="12"/>
                  </a:lnTo>
                  <a:close/>
                  <a:moveTo>
                    <a:pt x="10" y="33"/>
                  </a:moveTo>
                  <a:lnTo>
                    <a:pt x="10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8" y="57"/>
                  </a:lnTo>
                  <a:lnTo>
                    <a:pt x="18" y="59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5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10" y="33"/>
                  </a:lnTo>
                  <a:close/>
                  <a:moveTo>
                    <a:pt x="51" y="61"/>
                  </a:moveTo>
                  <a:lnTo>
                    <a:pt x="0" y="61"/>
                  </a:lnTo>
                  <a:lnTo>
                    <a:pt x="0" y="76"/>
                  </a:lnTo>
                  <a:lnTo>
                    <a:pt x="89" y="76"/>
                  </a:lnTo>
                  <a:lnTo>
                    <a:pt x="89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0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64" y="27"/>
                  </a:lnTo>
                  <a:lnTo>
                    <a:pt x="64" y="29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1"/>
                  </a:lnTo>
                  <a:close/>
                  <a:moveTo>
                    <a:pt x="22" y="141"/>
                  </a:moveTo>
                  <a:lnTo>
                    <a:pt x="68" y="141"/>
                  </a:lnTo>
                  <a:lnTo>
                    <a:pt x="68" y="148"/>
                  </a:lnTo>
                  <a:lnTo>
                    <a:pt x="87" y="148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6"/>
                  </a:lnTo>
                  <a:lnTo>
                    <a:pt x="85" y="86"/>
                  </a:lnTo>
                  <a:lnTo>
                    <a:pt x="85" y="84"/>
                  </a:lnTo>
                  <a:lnTo>
                    <a:pt x="82" y="84"/>
                  </a:lnTo>
                  <a:lnTo>
                    <a:pt x="80" y="84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6" y="84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148"/>
                  </a:lnTo>
                  <a:lnTo>
                    <a:pt x="22" y="148"/>
                  </a:lnTo>
                  <a:lnTo>
                    <a:pt x="22" y="141"/>
                  </a:lnTo>
                  <a:close/>
                  <a:moveTo>
                    <a:pt x="22" y="126"/>
                  </a:moveTo>
                  <a:lnTo>
                    <a:pt x="22" y="101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26"/>
                  </a:lnTo>
                  <a:lnTo>
                    <a:pt x="22" y="126"/>
                  </a:lnTo>
                  <a:close/>
                  <a:moveTo>
                    <a:pt x="140" y="19"/>
                  </a:moveTo>
                  <a:lnTo>
                    <a:pt x="126" y="59"/>
                  </a:lnTo>
                  <a:lnTo>
                    <a:pt x="126" y="61"/>
                  </a:lnTo>
                  <a:lnTo>
                    <a:pt x="126" y="63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8" y="69"/>
                  </a:lnTo>
                  <a:lnTo>
                    <a:pt x="130" y="71"/>
                  </a:lnTo>
                  <a:lnTo>
                    <a:pt x="130" y="73"/>
                  </a:lnTo>
                  <a:lnTo>
                    <a:pt x="132" y="74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6" y="80"/>
                  </a:lnTo>
                  <a:lnTo>
                    <a:pt x="138" y="82"/>
                  </a:lnTo>
                  <a:lnTo>
                    <a:pt x="138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3" y="90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5" y="95"/>
                  </a:lnTo>
                  <a:lnTo>
                    <a:pt x="145" y="97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4"/>
                  </a:lnTo>
                  <a:lnTo>
                    <a:pt x="145" y="114"/>
                  </a:lnTo>
                  <a:lnTo>
                    <a:pt x="145" y="116"/>
                  </a:lnTo>
                  <a:lnTo>
                    <a:pt x="145" y="118"/>
                  </a:lnTo>
                  <a:lnTo>
                    <a:pt x="143" y="118"/>
                  </a:lnTo>
                  <a:lnTo>
                    <a:pt x="143" y="120"/>
                  </a:lnTo>
                  <a:lnTo>
                    <a:pt x="140" y="120"/>
                  </a:lnTo>
                  <a:lnTo>
                    <a:pt x="138" y="120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2" y="120"/>
                  </a:lnTo>
                  <a:lnTo>
                    <a:pt x="130" y="120"/>
                  </a:lnTo>
                  <a:lnTo>
                    <a:pt x="128" y="120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0" y="116"/>
                  </a:lnTo>
                  <a:lnTo>
                    <a:pt x="118" y="116"/>
                  </a:lnTo>
                  <a:lnTo>
                    <a:pt x="118" y="114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0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6" y="135"/>
                  </a:lnTo>
                  <a:lnTo>
                    <a:pt x="128" y="137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4" y="137"/>
                  </a:lnTo>
                  <a:lnTo>
                    <a:pt x="136" y="137"/>
                  </a:lnTo>
                  <a:lnTo>
                    <a:pt x="138" y="137"/>
                  </a:lnTo>
                  <a:lnTo>
                    <a:pt x="140" y="137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1" y="133"/>
                  </a:lnTo>
                  <a:lnTo>
                    <a:pt x="153" y="133"/>
                  </a:lnTo>
                  <a:lnTo>
                    <a:pt x="155" y="131"/>
                  </a:lnTo>
                  <a:lnTo>
                    <a:pt x="155" y="129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9" y="126"/>
                  </a:lnTo>
                  <a:lnTo>
                    <a:pt x="159" y="124"/>
                  </a:lnTo>
                  <a:lnTo>
                    <a:pt x="161" y="124"/>
                  </a:lnTo>
                  <a:lnTo>
                    <a:pt x="161" y="122"/>
                  </a:lnTo>
                  <a:lnTo>
                    <a:pt x="161" y="120"/>
                  </a:lnTo>
                  <a:lnTo>
                    <a:pt x="163" y="118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3" y="111"/>
                  </a:lnTo>
                  <a:lnTo>
                    <a:pt x="163" y="109"/>
                  </a:lnTo>
                  <a:lnTo>
                    <a:pt x="163" y="107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1"/>
                  </a:lnTo>
                  <a:lnTo>
                    <a:pt x="163" y="99"/>
                  </a:lnTo>
                  <a:lnTo>
                    <a:pt x="163" y="97"/>
                  </a:lnTo>
                  <a:lnTo>
                    <a:pt x="161" y="95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9" y="86"/>
                  </a:lnTo>
                  <a:lnTo>
                    <a:pt x="157" y="84"/>
                  </a:lnTo>
                  <a:lnTo>
                    <a:pt x="157" y="82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3" y="76"/>
                  </a:lnTo>
                  <a:lnTo>
                    <a:pt x="153" y="74"/>
                  </a:lnTo>
                  <a:lnTo>
                    <a:pt x="151" y="74"/>
                  </a:lnTo>
                  <a:lnTo>
                    <a:pt x="151" y="73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47" y="69"/>
                  </a:lnTo>
                  <a:lnTo>
                    <a:pt x="147" y="67"/>
                  </a:lnTo>
                  <a:lnTo>
                    <a:pt x="145" y="65"/>
                  </a:lnTo>
                  <a:lnTo>
                    <a:pt x="145" y="63"/>
                  </a:lnTo>
                  <a:lnTo>
                    <a:pt x="145" y="61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61" y="12"/>
                  </a:lnTo>
                  <a:lnTo>
                    <a:pt x="149" y="4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3" y="6"/>
                  </a:lnTo>
                  <a:lnTo>
                    <a:pt x="93" y="148"/>
                  </a:lnTo>
                  <a:lnTo>
                    <a:pt x="111" y="14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pic>
          <p:nvPicPr>
            <p:cNvPr id="15" name="Picture 23" descr="MOEA_logo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54"/>
              <a:ext cx="43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60400" y="1314450"/>
            <a:ext cx="8585200" cy="18288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752469" y="4124582"/>
            <a:ext cx="6401065" cy="140335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39" name="圖片 38"/>
          <p:cNvPicPr>
            <a:picLocks noChangeAspect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6940" y="5609183"/>
            <a:ext cx="1326147" cy="85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8294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E49FB89F-49F3-4BB8-BF97-E4CC67ADE481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369653425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10583" y="76200"/>
            <a:ext cx="2221971" cy="6019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2950" y="76200"/>
            <a:ext cx="6502533" cy="6019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D0F84915-3B2F-4A7E-B4F3-F20031034F25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780747263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2706" y="76200"/>
            <a:ext cx="8519848" cy="8318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42950" y="1223964"/>
            <a:ext cx="4361392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69442" y="1223964"/>
            <a:ext cx="4363112" cy="48720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ABA01971-E23E-42D6-A60D-4C5625D70F76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525079557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28"/>
            <a:ext cx="9906000" cy="682034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632521" y="2708920"/>
            <a:ext cx="8640960" cy="720080"/>
          </a:xfrm>
        </p:spPr>
        <p:txBody>
          <a:bodyPr/>
          <a:lstStyle>
            <a:lvl1pPr>
              <a:defRPr>
                <a:solidFill>
                  <a:srgbClr val="3939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封面</a:t>
            </a:r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1352600" y="3789040"/>
            <a:ext cx="7200800" cy="1080120"/>
          </a:xfrm>
        </p:spPr>
        <p:txBody>
          <a:bodyPr>
            <a:normAutofit/>
          </a:bodyPr>
          <a:lstStyle>
            <a:lvl1pPr marL="0" indent="0" algn="ctr">
              <a:buNone/>
              <a:defRPr sz="1846">
                <a:solidFill>
                  <a:srgbClr val="3939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969">
                <a:solidFill>
                  <a:srgbClr val="FFFFFF"/>
                </a:solidFill>
              </a:defRPr>
            </a:lvl1pPr>
          </a:lstStyle>
          <a:p>
            <a:fld id="{8F4EACC7-37E3-43A5-A5FB-BEB9CE95D2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918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743772" y="6644382"/>
            <a:ext cx="425252" cy="313010"/>
          </a:xfrm>
          <a:prstGeom prst="rect">
            <a:avLst/>
          </a:prstGeom>
        </p:spPr>
        <p:txBody>
          <a:bodyPr/>
          <a:lstStyle>
            <a:lvl1pPr algn="ctr">
              <a:defRPr sz="969">
                <a:solidFill>
                  <a:srgbClr val="FFFFFF"/>
                </a:solidFill>
              </a:defRPr>
            </a:lvl1pPr>
          </a:lstStyle>
          <a:p>
            <a:fld id="{E28562E0-AE09-4D11-92BC-5850C0B2AD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920552" y="548680"/>
            <a:ext cx="8136904" cy="5616624"/>
          </a:xfrm>
        </p:spPr>
        <p:txBody>
          <a:bodyPr/>
          <a:lstStyle>
            <a:lvl1pPr marL="0" marR="0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None/>
              <a:tabLst/>
              <a:defRPr b="1">
                <a:solidFill>
                  <a:srgbClr val="393939"/>
                </a:solidFill>
              </a:defRPr>
            </a:lvl1pPr>
            <a:lvl2pPr marL="659440" marR="0" indent="-325324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–"/>
              <a:tabLst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23" marR="0" indent="-254983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•"/>
              <a:tabLst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160614" marR="0" indent="-246191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–"/>
              <a:tabLst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160614" marR="0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marL="422041" marR="0" lvl="0" indent="-422041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585" b="1" i="0" u="none" strike="noStrike" kern="1200" cap="none" spc="0" normalizeH="0" baseline="0" noProof="0" dirty="0" smtClean="0">
                <a:ln>
                  <a:noFill/>
                </a:ln>
                <a:solidFill>
                  <a:srgbClr val="6AA9A8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編輯母片文字樣式</a:t>
            </a:r>
          </a:p>
          <a:p>
            <a:pPr marL="659440" marR="0" lvl="1" indent="-325324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zh-TW" altLang="en-US" sz="2215" b="1" i="0" u="none" strike="noStrike" kern="1200" cap="none" spc="0" normalizeH="0" baseline="0" noProof="0" dirty="0" smtClean="0">
                <a:ln>
                  <a:noFill/>
                </a:ln>
                <a:solidFill>
                  <a:srgbClr val="E7E7E7">
                    <a:lumMod val="25000"/>
                  </a:srgbClr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第二層</a:t>
            </a:r>
          </a:p>
          <a:p>
            <a:pPr marL="914423" marR="0" lvl="2" indent="-254983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1846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7E7">
                    <a:lumMod val="25000"/>
                  </a:srgbClr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第三層</a:t>
            </a:r>
          </a:p>
          <a:p>
            <a:pPr marL="1160614" marR="0" lvl="3" indent="-246191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zh-TW" altLang="en-US" sz="1662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7E7">
                    <a:lumMod val="25000"/>
                  </a:srgbClr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第四層</a:t>
            </a:r>
          </a:p>
          <a:p>
            <a:pPr marL="1160614" marR="0" lvl="4" indent="0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1662" b="0" i="0" u="none" strike="noStrike" kern="1200" cap="none" spc="0" normalizeH="0" baseline="0" noProof="0" dirty="0" smtClean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第五層</a:t>
            </a:r>
          </a:p>
          <a:p>
            <a:pPr marL="422041" marR="0" lvl="0" indent="-422041" algn="l" defTabSz="844083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554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TW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96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31CB5F36-9976-4ADA-991D-41FF0EF969CC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48117496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1B1146F3-43EF-4E5D-816F-578D24817C8A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202000346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2950" y="1223964"/>
            <a:ext cx="4361392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69442" y="1223964"/>
            <a:ext cx="4363112" cy="487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5D233F6D-65E8-4142-8D1B-1DC4A4D872ED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23049734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D600113E-7223-4380-80EC-5205F661CA7B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414568910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CC982FF4-071F-40AF-A49D-0780379215B7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06419359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354BEFCB-66BC-46BA-85B5-7B47B07355DD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84658372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E1789107-B36B-44E9-942D-206F28FD69E6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51928622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 </a:t>
            </a:r>
            <a:fld id="{FF130D96-2887-46E1-A8F0-6F2A773E534F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21211609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2706" y="76200"/>
            <a:ext cx="851984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223964"/>
            <a:ext cx="8889604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第二階層</a:t>
            </a:r>
          </a:p>
          <a:p>
            <a:pPr lvl="2"/>
            <a:r>
              <a:rPr lang="zh-TW" altLang="en-US"/>
              <a:t>第三階層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3796" y="6381328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 </a:t>
            </a:r>
            <a:fld id="{A55D4852-FCED-4567-861D-E1758851CF1B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86909" y="31115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1pPr>
            <a:lvl2pPr marL="742950" indent="-28575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2pPr>
            <a:lvl3pPr marL="11430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3pPr>
            <a:lvl4pPr marL="16002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4pPr>
            <a:lvl5pPr marL="2057400" indent="-228600" defTabSz="7620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</a:defRPr>
            </a:lvl9pPr>
          </a:lstStyle>
          <a:p>
            <a:pPr eaLnBrk="1" hangingPunct="1"/>
            <a:endParaRPr lang="zh-TW" altLang="zh-TW" sz="1400"/>
          </a:p>
        </p:txBody>
      </p:sp>
      <p:grpSp>
        <p:nvGrpSpPr>
          <p:cNvPr id="1034" name="Group 12"/>
          <p:cNvGrpSpPr>
            <a:grpSpLocks/>
          </p:cNvGrpSpPr>
          <p:nvPr/>
        </p:nvGrpSpPr>
        <p:grpSpPr bwMode="auto">
          <a:xfrm>
            <a:off x="287206" y="946150"/>
            <a:ext cx="9345348" cy="71438"/>
            <a:chOff x="611" y="384"/>
            <a:chExt cx="4450" cy="106"/>
          </a:xfrm>
        </p:grpSpPr>
        <p:sp>
          <p:nvSpPr>
            <p:cNvPr id="1035" name="Rectangle 13"/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eaLnBrk="1" hangingPunct="1"/>
              <a:endParaRPr lang="zh-TW" altLang="en-US" sz="1600"/>
            </a:p>
          </p:txBody>
        </p:sp>
        <p:sp>
          <p:nvSpPr>
            <p:cNvPr id="1036" name="Rectangle 14"/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eaLnBrk="1" hangingPunct="1"/>
              <a:endParaRPr lang="zh-TW" altLang="en-US" sz="1600"/>
            </a:p>
          </p:txBody>
        </p:sp>
      </p:grp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91" y="33116"/>
            <a:ext cx="1360139" cy="87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4" r:id="rId14"/>
  </p:sldLayoutIdLst>
  <p:transition>
    <p:fade thruBlk="1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000" b="1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anose="05000000000000000000" pitchFamily="2" charset="2"/>
        <a:buChar char="q"/>
        <a:defRPr kumimoji="1"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800" b="1">
          <a:solidFill>
            <a:srgbClr val="0000CC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kumimoji="1" sz="2400" b="1">
          <a:solidFill>
            <a:srgbClr val="0000CC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+mj-lt"/>
          <a:ea typeface="新細明體" charset="-12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j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9480550" y="6643688"/>
            <a:ext cx="425450" cy="314325"/>
          </a:xfrm>
        </p:spPr>
        <p:txBody>
          <a:bodyPr/>
          <a:lstStyle/>
          <a:p>
            <a:fld id="{8F4EACC7-37E3-43A5-A5FB-BEB9CE95D266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 bwMode="ltGray">
          <a:xfrm>
            <a:off x="555055" y="796414"/>
            <a:ext cx="9138220" cy="14060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spc="300">
                <a:solidFill>
                  <a:schemeClr val="tx1">
                    <a:lumMod val="50000"/>
                  </a:schemeClr>
                </a:solidFill>
                <a:latin typeface="Microsoft YaHei UI" pitchFamily="34" charset="-122"/>
                <a:ea typeface="Microsoft YaHei UI" pitchFamily="34" charset="-122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2800" dirty="0">
                <a:solidFill>
                  <a:srgbClr val="393939">
                    <a:lumMod val="60000"/>
                    <a:lumOff val="40000"/>
                  </a:srgbClr>
                </a:solidFill>
              </a:rPr>
              <a:t>經濟部工業局</a:t>
            </a:r>
            <a:r>
              <a:rPr lang="en-US" altLang="zh-TW" sz="2800" dirty="0" smtClean="0">
                <a:solidFill>
                  <a:srgbClr val="393939">
                    <a:lumMod val="60000"/>
                    <a:lumOff val="40000"/>
                  </a:srgbClr>
                </a:solidFill>
              </a:rPr>
              <a:t>111</a:t>
            </a:r>
            <a:r>
              <a:rPr lang="zh-TW" altLang="en-US" sz="2800" dirty="0" smtClean="0">
                <a:solidFill>
                  <a:srgbClr val="393939">
                    <a:lumMod val="60000"/>
                    <a:lumOff val="40000"/>
                  </a:srgbClr>
                </a:solidFill>
              </a:rPr>
              <a:t>年度</a:t>
            </a:r>
            <a:r>
              <a:rPr lang="zh-TW" altLang="en-US" sz="2800" dirty="0" smtClean="0">
                <a:solidFill>
                  <a:srgbClr val="717171">
                    <a:lumMod val="50000"/>
                  </a:srgbClr>
                </a:solidFill>
              </a:rPr>
              <a:t/>
            </a:r>
            <a:br>
              <a:rPr lang="zh-TW" altLang="en-US" sz="2800" dirty="0" smtClean="0">
                <a:solidFill>
                  <a:srgbClr val="717171">
                    <a:lumMod val="50000"/>
                  </a:srgbClr>
                </a:solidFill>
              </a:rPr>
            </a:br>
            <a:r>
              <a:rPr lang="en-US" altLang="zh-TW" sz="2800" dirty="0" smtClean="0">
                <a:solidFill>
                  <a:srgbClr val="C00000"/>
                </a:solidFill>
              </a:rPr>
              <a:t>AI</a:t>
            </a:r>
            <a:r>
              <a:rPr lang="zh-TW" altLang="en-US" sz="2800" dirty="0">
                <a:solidFill>
                  <a:srgbClr val="C00000"/>
                </a:solidFill>
              </a:rPr>
              <a:t>產業實戰應用人才淬煉計畫</a:t>
            </a:r>
            <a:endParaRPr lang="en-US" altLang="zh-TW" sz="2800" dirty="0">
              <a:solidFill>
                <a:srgbClr val="C00000"/>
              </a:solidFill>
            </a:endParaRPr>
          </a:p>
          <a:p>
            <a:pPr lvl="0">
              <a:defRPr/>
            </a:pPr>
            <a:r>
              <a:rPr lang="zh-TW" altLang="en-US" sz="2800" dirty="0">
                <a:solidFill>
                  <a:srgbClr val="393939">
                    <a:lumMod val="60000"/>
                    <a:lumOff val="40000"/>
                  </a:srgbClr>
                </a:solidFill>
              </a:rPr>
              <a:t>建構</a:t>
            </a:r>
            <a:r>
              <a:rPr lang="en-US" altLang="zh-TW" sz="2800" dirty="0">
                <a:solidFill>
                  <a:srgbClr val="393939">
                    <a:lumMod val="60000"/>
                    <a:lumOff val="40000"/>
                  </a:srgbClr>
                </a:solidFill>
              </a:rPr>
              <a:t>AI</a:t>
            </a:r>
            <a:r>
              <a:rPr lang="zh-TW" altLang="en-US" sz="2800" dirty="0">
                <a:solidFill>
                  <a:srgbClr val="393939">
                    <a:lumMod val="60000"/>
                    <a:lumOff val="40000"/>
                  </a:srgbClr>
                </a:solidFill>
              </a:rPr>
              <a:t>解決方案輔導</a:t>
            </a:r>
            <a:r>
              <a:rPr lang="zh-TW" altLang="en-US" sz="2800" dirty="0" smtClean="0">
                <a:solidFill>
                  <a:srgbClr val="393939">
                    <a:lumMod val="60000"/>
                    <a:lumOff val="40000"/>
                  </a:srgbClr>
                </a:solidFill>
              </a:rPr>
              <a:t>徵選</a:t>
            </a:r>
            <a:endParaRPr lang="zh-TW" altLang="en-US" sz="2800" dirty="0">
              <a:solidFill>
                <a:srgbClr val="39393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4757" y="5046374"/>
            <a:ext cx="3449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111</a:t>
            </a:r>
            <a:r>
              <a:rPr lang="zh-TW" altLang="en-US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年</a:t>
            </a:r>
            <a:r>
              <a:rPr lang="en-US" altLang="zh-TW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6</a:t>
            </a:r>
            <a:r>
              <a:rPr lang="zh-TW" altLang="en-US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月</a:t>
            </a:r>
            <a:r>
              <a:rPr lang="en-US" altLang="zh-TW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XX</a:t>
            </a:r>
            <a:r>
              <a:rPr lang="zh-TW" altLang="en-US" sz="3200" b="1" spc="300" dirty="0" smtClean="0">
                <a:solidFill>
                  <a:srgbClr val="2387C4"/>
                </a:solidFill>
                <a:latin typeface="Microsoft YaHei UI" pitchFamily="34" charset="-122"/>
                <a:ea typeface="Microsoft YaHei UI" pitchFamily="34" charset="-122"/>
                <a:cs typeface="+mj-cs"/>
              </a:rPr>
              <a:t>日</a:t>
            </a:r>
            <a:endParaRPr lang="zh-TW" altLang="en-US" sz="3200" b="1" spc="300" dirty="0">
              <a:solidFill>
                <a:srgbClr val="2387C4"/>
              </a:solidFill>
              <a:latin typeface="Microsoft YaHei UI" pitchFamily="34" charset="-122"/>
              <a:ea typeface="Microsoft YaHei UI" pitchFamily="34" charset="-122"/>
              <a:cs typeface="+mj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46837" y="275303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latin typeface="+mn-ea"/>
              </a:rPr>
              <a:t>《</a:t>
            </a:r>
            <a:r>
              <a:rPr lang="zh-TW" altLang="en-US" sz="3600" b="1" dirty="0" smtClean="0">
                <a:latin typeface="+mn-ea"/>
              </a:rPr>
              <a:t>計畫名稱</a:t>
            </a:r>
            <a:r>
              <a:rPr lang="en-US" altLang="zh-TW" sz="3600" b="1" dirty="0" smtClean="0">
                <a:latin typeface="+mn-ea"/>
              </a:rPr>
              <a:t>》</a:t>
            </a:r>
            <a:endParaRPr lang="zh-TW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940266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目錄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 </a:t>
            </a:r>
            <a:fld id="{31CB5F36-9976-4ADA-991D-41FF0EF969CC}" type="slidenum">
              <a:rPr lang="en-US" altLang="zh-TW" b="1" smtClean="0"/>
              <a:pPr>
                <a:defRPr/>
              </a:pPr>
              <a:t>2</a:t>
            </a:fld>
            <a:endParaRPr lang="en-US" altLang="zh-TW" b="1"/>
          </a:p>
        </p:txBody>
      </p:sp>
      <p:sp>
        <p:nvSpPr>
          <p:cNvPr id="5" name="文字方塊 4"/>
          <p:cNvSpPr txBox="1"/>
          <p:nvPr/>
        </p:nvSpPr>
        <p:spPr>
          <a:xfrm>
            <a:off x="678426" y="1524000"/>
            <a:ext cx="8954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ea1ChtPeriod"/>
            </a:pPr>
            <a:r>
              <a:rPr lang="zh-TW" altLang="zh-TW" sz="2400" b="1" dirty="0">
                <a:latin typeface="+mn-ea"/>
              </a:rPr>
              <a:t>計畫</a:t>
            </a:r>
            <a:r>
              <a:rPr lang="zh-TW" altLang="zh-TW" sz="2400" b="1" dirty="0" smtClean="0">
                <a:latin typeface="+mn-ea"/>
              </a:rPr>
              <a:t>目標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r>
              <a:rPr lang="en-US" altLang="zh-TW" sz="2000" b="1" dirty="0" smtClean="0">
                <a:latin typeface="+mn-ea"/>
              </a:rPr>
              <a:t>(</a:t>
            </a:r>
            <a:r>
              <a:rPr lang="zh-TW" altLang="zh-TW" sz="2000" b="1" dirty="0">
                <a:latin typeface="+mn-ea"/>
              </a:rPr>
              <a:t>說明企業背景</a:t>
            </a:r>
            <a:r>
              <a:rPr lang="zh-TW" altLang="zh-TW" sz="2000" b="1" dirty="0" smtClean="0">
                <a:latin typeface="+mn-ea"/>
              </a:rPr>
              <a:t>、</a:t>
            </a:r>
            <a:r>
              <a:rPr lang="zh-TW" altLang="en-US" sz="2000" b="1" dirty="0">
                <a:latin typeface="+mn-ea"/>
              </a:rPr>
              <a:t>數位整備度</a:t>
            </a:r>
            <a:r>
              <a:rPr lang="en-US" altLang="zh-TW" sz="2000" b="1" dirty="0">
                <a:latin typeface="+mn-ea"/>
              </a:rPr>
              <a:t>(</a:t>
            </a:r>
            <a:r>
              <a:rPr lang="zh-TW" altLang="en-US" sz="2000" b="1" dirty="0">
                <a:latin typeface="+mn-ea"/>
              </a:rPr>
              <a:t>含過往實績說明</a:t>
            </a:r>
            <a:r>
              <a:rPr lang="en-US" altLang="zh-TW" sz="2000" b="1" dirty="0">
                <a:latin typeface="+mn-ea"/>
              </a:rPr>
              <a:t>)</a:t>
            </a:r>
            <a:r>
              <a:rPr lang="zh-TW" altLang="en-US" sz="2000" b="1" dirty="0" smtClean="0">
                <a:latin typeface="+mn-ea"/>
              </a:rPr>
              <a:t>、</a:t>
            </a:r>
            <a:r>
              <a:rPr lang="zh-TW" altLang="zh-TW" sz="2000" b="1" dirty="0" smtClean="0">
                <a:latin typeface="+mn-ea"/>
              </a:rPr>
              <a:t>海外</a:t>
            </a:r>
            <a:r>
              <a:rPr lang="zh-TW" altLang="zh-TW" sz="2000" b="1" dirty="0">
                <a:latin typeface="+mn-ea"/>
              </a:rPr>
              <a:t>市場拓展能力、受輔導痛點</a:t>
            </a:r>
            <a:r>
              <a:rPr lang="en-US" altLang="zh-TW" sz="2000" b="1" dirty="0">
                <a:latin typeface="+mn-ea"/>
              </a:rPr>
              <a:t>)</a:t>
            </a:r>
            <a:endParaRPr lang="zh-TW" altLang="zh-TW" sz="2000" b="1" dirty="0">
              <a:latin typeface="+mn-ea"/>
            </a:endParaRPr>
          </a:p>
          <a:p>
            <a:pPr marL="342900" indent="-342900">
              <a:buFont typeface="+mj-ea"/>
              <a:buAutoNum type="ea1ChtPeriod"/>
            </a:pPr>
            <a:r>
              <a:rPr lang="zh-TW" altLang="zh-TW" sz="2400" b="1" dirty="0">
                <a:latin typeface="+mn-ea"/>
              </a:rPr>
              <a:t>計畫工作</a:t>
            </a:r>
            <a:r>
              <a:rPr lang="zh-TW" altLang="zh-TW" sz="2400" b="1" dirty="0" smtClean="0">
                <a:latin typeface="+mn-ea"/>
              </a:rPr>
              <a:t>項目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r>
              <a:rPr lang="en-US" altLang="zh-TW" sz="2000" b="1" dirty="0" smtClean="0">
                <a:latin typeface="+mn-ea"/>
              </a:rPr>
              <a:t>(</a:t>
            </a:r>
            <a:r>
              <a:rPr lang="zh-TW" altLang="zh-TW" sz="2000" b="1" dirty="0" smtClean="0">
                <a:latin typeface="+mn-ea"/>
              </a:rPr>
              <a:t>說明</a:t>
            </a:r>
            <a:r>
              <a:rPr lang="zh-TW" altLang="en-US" sz="2000" b="1" dirty="0" smtClean="0">
                <a:latin typeface="+mn-ea"/>
              </a:rPr>
              <a:t>成品之產業</a:t>
            </a:r>
            <a:r>
              <a:rPr lang="zh-TW" altLang="en-US" sz="2000" b="1" dirty="0">
                <a:latin typeface="+mn-ea"/>
              </a:rPr>
              <a:t>共通</a:t>
            </a:r>
            <a:r>
              <a:rPr lang="zh-TW" altLang="en-US" sz="2000" b="1" dirty="0" smtClean="0">
                <a:latin typeface="+mn-ea"/>
              </a:rPr>
              <a:t>性、擴散性與</a:t>
            </a:r>
            <a:r>
              <a:rPr lang="zh-TW" altLang="zh-TW" sz="2000" b="1" dirty="0">
                <a:latin typeface="+mn-ea"/>
              </a:rPr>
              <a:t>運用</a:t>
            </a:r>
            <a:r>
              <a:rPr lang="en-US" altLang="zh-TW" sz="2000" b="1" dirty="0">
                <a:latin typeface="+mn-ea"/>
              </a:rPr>
              <a:t>AI</a:t>
            </a:r>
            <a:r>
              <a:rPr lang="zh-TW" altLang="zh-TW" sz="2000" b="1" dirty="0">
                <a:latin typeface="+mn-ea"/>
              </a:rPr>
              <a:t>建構智慧化系統</a:t>
            </a:r>
            <a:r>
              <a:rPr lang="zh-TW" altLang="en-US" sz="2000" b="1" dirty="0">
                <a:latin typeface="+mn-ea"/>
              </a:rPr>
              <a:t>實</a:t>
            </a:r>
            <a:r>
              <a:rPr lang="zh-TW" altLang="en-US" sz="2000" b="1" dirty="0" smtClean="0">
                <a:latin typeface="+mn-ea"/>
              </a:rPr>
              <a:t>作規劃</a:t>
            </a:r>
            <a:r>
              <a:rPr lang="en-US" altLang="zh-TW" sz="2000" b="1" dirty="0" smtClean="0">
                <a:latin typeface="+mn-ea"/>
              </a:rPr>
              <a:t>)</a:t>
            </a:r>
          </a:p>
          <a:p>
            <a:pPr marL="342900" indent="-342900">
              <a:buFont typeface="+mj-ea"/>
              <a:buAutoNum type="ea1ChtPeriod"/>
            </a:pPr>
            <a:r>
              <a:rPr lang="zh-TW" altLang="zh-TW" sz="2400" b="1" dirty="0">
                <a:latin typeface="+mn-ea"/>
              </a:rPr>
              <a:t>計畫</a:t>
            </a:r>
            <a:r>
              <a:rPr lang="zh-TW" altLang="zh-TW" sz="2400" b="1" dirty="0" smtClean="0">
                <a:latin typeface="+mn-ea"/>
              </a:rPr>
              <a:t>成果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r>
              <a:rPr lang="en-US" altLang="zh-TW" sz="2000" b="1" dirty="0" smtClean="0">
                <a:latin typeface="+mn-ea"/>
              </a:rPr>
              <a:t>(</a:t>
            </a:r>
            <a:r>
              <a:rPr lang="zh-TW" altLang="zh-TW" sz="2000" b="1" dirty="0">
                <a:latin typeface="+mn-ea"/>
              </a:rPr>
              <a:t>請說明成果、預期效益</a:t>
            </a:r>
            <a:r>
              <a:rPr lang="en-US" altLang="zh-TW" sz="2000" b="1" dirty="0" smtClean="0">
                <a:latin typeface="+mn-ea"/>
              </a:rPr>
              <a:t>)</a:t>
            </a:r>
          </a:p>
          <a:p>
            <a:pPr marL="342900" indent="-342900">
              <a:buFont typeface="+mj-ea"/>
              <a:buAutoNum type="ea1ChtPeriod"/>
            </a:pPr>
            <a:r>
              <a:rPr lang="zh-TW" altLang="zh-TW" sz="2400" b="1" dirty="0">
                <a:latin typeface="+mn-ea"/>
              </a:rPr>
              <a:t>永續營運</a:t>
            </a:r>
            <a:r>
              <a:rPr lang="zh-TW" altLang="zh-TW" sz="2400" b="1" dirty="0" smtClean="0">
                <a:latin typeface="+mn-ea"/>
              </a:rPr>
              <a:t>策略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r>
              <a:rPr lang="en-US" altLang="zh-TW" sz="2000" b="1" dirty="0" smtClean="0">
                <a:latin typeface="+mn-ea"/>
              </a:rPr>
              <a:t>(</a:t>
            </a:r>
            <a:r>
              <a:rPr lang="zh-TW" altLang="en-US" sz="2000" b="1" dirty="0" smtClean="0">
                <a:latin typeface="+mn-ea"/>
              </a:rPr>
              <a:t>包含海外輸出</a:t>
            </a:r>
            <a:r>
              <a:rPr lang="zh-TW" altLang="en-US" sz="2000" b="1" dirty="0" smtClean="0">
                <a:latin typeface="+mn-ea"/>
              </a:rPr>
              <a:t>規劃</a:t>
            </a:r>
            <a:r>
              <a:rPr lang="en-US" altLang="zh-TW" sz="2000" b="1" dirty="0" smtClean="0">
                <a:latin typeface="+mn-ea"/>
              </a:rPr>
              <a:t>)</a:t>
            </a:r>
            <a:endParaRPr lang="zh-TW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182667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617690" y="3030188"/>
            <a:ext cx="3256977" cy="2365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385" dirty="0">
                <a:solidFill>
                  <a:srgbClr val="F1AA3F"/>
                </a:solidFill>
              </a:rPr>
              <a:t>T</a:t>
            </a:r>
            <a:r>
              <a:rPr lang="en-US" altLang="zh-TW" sz="4431" dirty="0">
                <a:solidFill>
                  <a:srgbClr val="414B9B"/>
                </a:solidFill>
              </a:rPr>
              <a:t>H</a:t>
            </a:r>
            <a:r>
              <a:rPr lang="en-US" altLang="zh-TW" sz="4431" dirty="0">
                <a:solidFill>
                  <a:srgbClr val="BF458E"/>
                </a:solidFill>
              </a:rPr>
              <a:t>A</a:t>
            </a:r>
            <a:r>
              <a:rPr lang="en-US" altLang="zh-TW" sz="4431" dirty="0">
                <a:solidFill>
                  <a:srgbClr val="F1515A"/>
                </a:solidFill>
              </a:rPr>
              <a:t>N</a:t>
            </a:r>
            <a:r>
              <a:rPr lang="en-US" altLang="zh-TW" sz="4431" dirty="0">
                <a:solidFill>
                  <a:srgbClr val="888888"/>
                </a:solidFill>
              </a:rPr>
              <a:t>K</a:t>
            </a:r>
            <a:r>
              <a:rPr lang="en-US" altLang="zh-TW" sz="443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TW" altLang="en-US" sz="4431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en-US" altLang="zh-TW" sz="443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zh-TW" altLang="en-US" sz="4431" dirty="0">
                <a:solidFill>
                  <a:schemeClr val="tx1">
                    <a:lumMod val="75000"/>
                  </a:schemeClr>
                </a:solidFill>
              </a:rPr>
              <a:t>         </a:t>
            </a:r>
            <a:r>
              <a:rPr lang="en-US" altLang="zh-TW" sz="7385" dirty="0">
                <a:solidFill>
                  <a:srgbClr val="00B050"/>
                </a:solidFill>
              </a:rPr>
              <a:t>Y</a:t>
            </a:r>
            <a:r>
              <a:rPr lang="en-US" altLang="zh-TW" sz="4431" dirty="0">
                <a:solidFill>
                  <a:srgbClr val="414B9B"/>
                </a:solidFill>
              </a:rPr>
              <a:t>O</a:t>
            </a:r>
            <a:r>
              <a:rPr lang="en-US" altLang="zh-TW" sz="4431" dirty="0">
                <a:solidFill>
                  <a:srgbClr val="F1AA3F"/>
                </a:solidFill>
              </a:rPr>
              <a:t>U</a:t>
            </a:r>
            <a:endParaRPr lang="zh-TW" altLang="en-US" sz="4431" dirty="0" err="1">
              <a:solidFill>
                <a:srgbClr val="F1AA3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62E0-AE09-4D11-92BC-5850C0B2AD0D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投影片編號版面配置區 3"/>
          <p:cNvSpPr txBox="1">
            <a:spLocks/>
          </p:cNvSpPr>
          <p:nvPr/>
        </p:nvSpPr>
        <p:spPr bwMode="auto">
          <a:xfrm>
            <a:off x="7584504" y="638132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969" kern="1200">
                <a:solidFill>
                  <a:srgbClr val="FFFFFF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華康隸書體" charset="-120"/>
                <a:cs typeface="+mn-cs"/>
              </a:defRPr>
            </a:lvl9pPr>
          </a:lstStyle>
          <a:p>
            <a:pPr algn="r">
              <a:defRPr/>
            </a:pPr>
            <a:r>
              <a:rPr lang="en-US" altLang="zh-TW" sz="1400">
                <a:solidFill>
                  <a:schemeClr val="tx1"/>
                </a:solidFill>
              </a:rPr>
              <a:t> </a:t>
            </a:r>
            <a:fld id="{31CB5F36-9976-4ADA-991D-41FF0EF969CC}" type="slidenum">
              <a:rPr lang="en-US" altLang="zh-TW" sz="1400" b="1">
                <a:solidFill>
                  <a:schemeClr val="tx1"/>
                </a:solidFill>
              </a:rPr>
              <a:pPr algn="r">
                <a:defRPr/>
              </a:pPr>
              <a:t>3</a:t>
            </a:fld>
            <a:endParaRPr lang="en-US" altLang="zh-TW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B簡報格式">
  <a:themeElements>
    <a:clrScheme name="IDB簡報格式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自訂 1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94263" tIns="47131" rIns="94263" bIns="47131" rtlCol="0" anchor="ctr"/>
      <a:lstStyle>
        <a:defPPr>
          <a:defRPr sz="1400" dirty="0" smtClean="0">
            <a:solidFill>
              <a:prstClr val="black"/>
            </a:solidFill>
            <a:latin typeface="+mn-ea"/>
            <a:cs typeface="Times New Roman" panose="02020603050405020304" pitchFamily="18" charset="0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華康隸書體" pitchFamily="49" charset="-120"/>
          </a:defRPr>
        </a:defPPr>
      </a:lstStyle>
    </a:lnDef>
  </a:objectDefaults>
  <a:extraClrSchemeLst>
    <a:extraClrScheme>
      <a:clrScheme name="IDB簡報格式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B簡報格式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B簡報格式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88001</TotalTime>
  <Words>116</Words>
  <Application>Microsoft Office PowerPoint</Application>
  <PresentationFormat>A4 紙張 (210x297 公釐)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Microsoft YaHei UI</vt:lpstr>
      <vt:lpstr>華康隸書體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IDB簡報格式</vt:lpstr>
      <vt:lpstr>PowerPoint 簡報</vt:lpstr>
      <vt:lpstr>目錄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請示事項</dc:title>
  <dc:creator>註解</dc:creator>
  <cp:lastModifiedBy>韓妮芸 Anita Han</cp:lastModifiedBy>
  <cp:revision>1632</cp:revision>
  <cp:lastPrinted>2019-12-18T07:13:23Z</cp:lastPrinted>
  <dcterms:created xsi:type="dcterms:W3CDTF">2019-04-03T09:36:15Z</dcterms:created>
  <dcterms:modified xsi:type="dcterms:W3CDTF">2022-04-06T05:52:00Z</dcterms:modified>
</cp:coreProperties>
</file>